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E9D393-3B1D-5D6E-E92A-4DA1D03ADBE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AC4BC8-C6B6-28D9-BA90-F5D0EBF0189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0F7E65-6EF6-A172-EE3F-6281946994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C3F5EE-5CF3-BC8A-2C7A-8FC51AA992C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1326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10</cp:revision>
  <dcterms:created xsi:type="dcterms:W3CDTF">2022-05-03T18:33:00Z</dcterms:created>
  <dcterms:modified xsi:type="dcterms:W3CDTF">2023-10-17T18:35:34Z</dcterms:modified>
</cp:coreProperties>
</file>